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9" r:id="rId3"/>
    <p:sldId id="261" r:id="rId4"/>
    <p:sldId id="260" r:id="rId5"/>
    <p:sldId id="262" r:id="rId6"/>
    <p:sldId id="263" r:id="rId7"/>
    <p:sldId id="268" r:id="rId8"/>
    <p:sldId id="264" r:id="rId9"/>
    <p:sldId id="269" r:id="rId10"/>
    <p:sldId id="270" r:id="rId11"/>
    <p:sldId id="272" r:id="rId12"/>
    <p:sldId id="285" r:id="rId13"/>
    <p:sldId id="273" r:id="rId14"/>
    <p:sldId id="274" r:id="rId15"/>
    <p:sldId id="275" r:id="rId16"/>
    <p:sldId id="276" r:id="rId17"/>
    <p:sldId id="279" r:id="rId18"/>
    <p:sldId id="280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8181-81FD-4418-8723-7D6F947CE691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BA64-3932-4F42-9760-472CA115917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COLLOIDS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500462" cy="322423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3714776" cy="313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ownloads\soap-micelle-mechanism-of-soaps-soap-micelle-formation-anim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/>
              <a:t>PREPARATION OF COLLOIDS</a:t>
            </a:r>
            <a:endParaRPr lang="en-IN" sz="5400" b="1" dirty="0"/>
          </a:p>
        </p:txBody>
      </p:sp>
      <p:pic>
        <p:nvPicPr>
          <p:cNvPr id="6146" name="Picture 2" descr="C:\Users\Welcome\Desktop\134807810-56a12f995f9b58b7d0bce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7315200" cy="318135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:\Users\Welcome\Downloads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24" name="AutoShape 4" descr="C:\Users\Welcome\Downloads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26" name="AutoShape 6" descr="C:\Users\Welcome\Downloads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28" name="AutoShape 8" descr="C:\Users\Welcome\Downloads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 descr="C:\Users\Welcome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elcome\Downloads\maxres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Image result for purification of collo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3795" name="Picture 3" descr="C:\Users\Welcome\Downloads\colloids-and-surface-chemistry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001055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C:\Users\Welcome\Downloads\2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868" name="AutoShape 4" descr="C:\Users\Welcome\Downloads\2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purification of collo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ultrafiltration_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9552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357298"/>
            <a:ext cx="67866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Colloids</a:t>
            </a:r>
            <a:r>
              <a:rPr lang="en-IN" sz="3200" dirty="0" smtClean="0"/>
              <a:t> are heterogeneous solution formed  by dispersion of fine particles (dispersed phase) dispersed into another substance(dispersed medium)</a:t>
            </a:r>
          </a:p>
          <a:p>
            <a:r>
              <a:rPr lang="en-IN" sz="3200" dirty="0" smtClean="0"/>
              <a:t>The diameter of the dispersed phase is between 1 and 100 nm. </a:t>
            </a:r>
          </a:p>
          <a:p>
            <a:r>
              <a:rPr lang="en-IN" sz="3200" dirty="0" smtClean="0"/>
              <a:t>Colloids possess high surface area of 6 cm</a:t>
            </a:r>
            <a:r>
              <a:rPr lang="en-IN" sz="2400" dirty="0" smtClean="0"/>
              <a:t>2</a:t>
            </a:r>
            <a:endParaRPr lang="en-I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286412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Classification+based+on+physical+state+of+dispersed+phase+and+dispersion+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:\Users\Welcome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36" name="AutoShape 4" descr="C:\Users\Welcome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38" name="AutoShape 6" descr="C:\Users\Welcome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40" name="AutoShape 8" descr="C:\Users\Welcome\Desktop\2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42" name="AutoShape 10" descr="Image result for classification of colloids based on the nature of interaction between dispersed phase and dispersed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0" name="Picture 2" descr="C:\Users\Welcome\Desktop\Classification+based+on+nature+of+inter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classification of colloids based on the nature of interaction between dispersed phase and dispersed 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86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ownloads\classification-of-colloids-based-on-type-of-particles-of-the-dispersed-phase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8674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ownloads\micelle-and-critical-micelle-concentr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01055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COLLOIDS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sns</cp:lastModifiedBy>
  <cp:revision>23</cp:revision>
  <dcterms:created xsi:type="dcterms:W3CDTF">2018-08-14T23:51:58Z</dcterms:created>
  <dcterms:modified xsi:type="dcterms:W3CDTF">2019-07-19T06:10:49Z</dcterms:modified>
</cp:coreProperties>
</file>